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7" r:id="rId5"/>
    <p:sldId id="268" r:id="rId6"/>
    <p:sldId id="266" r:id="rId7"/>
    <p:sldId id="265" r:id="rId8"/>
    <p:sldId id="271" r:id="rId9"/>
    <p:sldId id="270" r:id="rId10"/>
    <p:sldId id="269" r:id="rId11"/>
    <p:sldId id="264" r:id="rId12"/>
    <p:sldId id="263" r:id="rId13"/>
    <p:sldId id="262" r:id="rId14"/>
    <p:sldId id="275" r:id="rId15"/>
    <p:sldId id="276" r:id="rId16"/>
    <p:sldId id="272" r:id="rId17"/>
    <p:sldId id="260" r:id="rId18"/>
    <p:sldId id="25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35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Фоны для презентаций (80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75" y="-30730"/>
            <a:ext cx="9184975" cy="68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4625"/>
            <a:ext cx="69127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Государственное бюджетное </a:t>
            </a:r>
            <a:r>
              <a:rPr lang="ru-RU" sz="1600" dirty="0" smtClean="0"/>
              <a:t>учреждение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 </a:t>
            </a:r>
            <a:r>
              <a:rPr lang="ru-RU" sz="1600" dirty="0" smtClean="0"/>
              <a:t>центр </a:t>
            </a:r>
            <a:r>
              <a:rPr lang="ru-RU" sz="1600" dirty="0" smtClean="0"/>
              <a:t>психолого-педагогической, медицинской и социальной помощи                                         </a:t>
            </a:r>
            <a:r>
              <a:rPr lang="ru-RU" sz="1600" dirty="0"/>
              <a:t>Кировского района </a:t>
            </a:r>
            <a:r>
              <a:rPr lang="ru-RU" sz="1600" dirty="0" smtClean="0"/>
              <a:t> Санкт-Петербурга</a:t>
            </a:r>
            <a:endParaRPr lang="ru-RU" sz="1600" dirty="0"/>
          </a:p>
          <a:p>
            <a:pPr algn="ctr"/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Как </a:t>
            </a:r>
            <a:r>
              <a:rPr lang="ru-RU" sz="3600" b="1" i="1" dirty="0">
                <a:solidFill>
                  <a:srgbClr val="002060"/>
                </a:solidFill>
              </a:rPr>
              <a:t>быть, если ребенок вспыльчив и агрессивен</a:t>
            </a:r>
            <a:r>
              <a:rPr lang="ru-RU" sz="3600" b="1" i="1" dirty="0" smtClean="0">
                <a:solidFill>
                  <a:srgbClr val="002060"/>
                </a:solidFill>
              </a:rPr>
              <a:t>?</a:t>
            </a:r>
          </a:p>
          <a:p>
            <a:pPr algn="ctr"/>
            <a:endParaRPr lang="ru-RU" sz="3600" b="1" i="1" dirty="0">
              <a:solidFill>
                <a:srgbClr val="002060"/>
              </a:solidFill>
            </a:endParaRPr>
          </a:p>
          <a:p>
            <a:pPr algn="ctr"/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2828836"/>
            <a:ext cx="4536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r"/>
            <a:r>
              <a:rPr lang="ru-RU" dirty="0" smtClean="0"/>
              <a:t>педагог-психолог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ГБУ ЦППС </a:t>
            </a:r>
            <a:r>
              <a:rPr lang="ru-RU" dirty="0"/>
              <a:t>Кировского района </a:t>
            </a:r>
            <a:br>
              <a:rPr lang="ru-RU" dirty="0"/>
            </a:br>
            <a:r>
              <a:rPr lang="ru-RU" dirty="0" smtClean="0"/>
              <a:t>Санкт-Петербурга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Зеленина Ирина Николаевна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7987"/>
            <a:ext cx="1545802" cy="103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29"/>
    </mc:Choice>
    <mc:Fallback xmlns="">
      <p:transition spd="slow" advTm="21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pzel\Desktop\карты все в руках\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t="-1" r="754" b="14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9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1"/>
    </mc:Choice>
    <mc:Fallback xmlns="">
      <p:transition spd="slow" advTm="3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pzel\Desktop\карты все в руках\1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130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28"/>
    </mc:Choice>
    <mc:Fallback xmlns="">
      <p:transition spd="slow" advTm="36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pzel\Desktop\карты все в руках\1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9144000" cy="689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98"/>
    </mc:Choice>
    <mc:Fallback xmlns="">
      <p:transition spd="slow" advTm="39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pzel\Desktop\карты все в руках\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r="3340" b="3946"/>
          <a:stretch/>
        </p:blipFill>
        <p:spPr bwMode="auto">
          <a:xfrm>
            <a:off x="-3448" y="0"/>
            <a:ext cx="9147448" cy="711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7"/>
    </mc:Choice>
    <mc:Fallback xmlns="">
      <p:transition spd="slow" advTm="51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pzel\Desktop\карты все в руках\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633" y="0"/>
            <a:ext cx="4722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199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6"/>
    </mc:Choice>
    <mc:Fallback xmlns="">
      <p:transition spd="slow" advTm="2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pzel\Desktop\карты все в руках\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4715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pzel\Desktop\карты все в руках\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8989" y="0"/>
            <a:ext cx="45150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8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58"/>
    </mc:Choice>
    <mc:Fallback xmlns="">
      <p:transition spd="slow" advTm="10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pzel\Desktop\карты все в руках\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47385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pzel\Desktop\карты все в руках\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5242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3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3"/>
    </mc:Choice>
    <mc:Fallback xmlns="">
      <p:transition spd="slow" advTm="3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s\Документы\Сканы\Рентген Вадим\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51458"/>
            <a:ext cx="9396536" cy="690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59"/>
    </mc:Choice>
    <mc:Fallback xmlns="">
      <p:transition spd="slow" advTm="60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ы для презентаций (80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043608" y="3789040"/>
            <a:ext cx="6408712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 презентации использовались рисунки художников Виктории </a:t>
            </a:r>
            <a:r>
              <a:rPr lang="ru-RU" dirty="0" err="1" smtClean="0">
                <a:solidFill>
                  <a:schemeClr val="bg1"/>
                </a:solidFill>
              </a:rPr>
              <a:t>Кирдий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и Саши </a:t>
            </a:r>
            <a:r>
              <a:rPr lang="ru-RU" dirty="0" err="1" smtClean="0">
                <a:solidFill>
                  <a:schemeClr val="bg1"/>
                </a:solidFill>
              </a:rPr>
              <a:t>Салминой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6"/>
    </mc:Choice>
    <mc:Fallback xmlns="">
      <p:transition spd="slow" advTm="1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pzel\Desktop\карты все в руках\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6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3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86"/>
    </mc:Choice>
    <mc:Fallback xmlns="">
      <p:transition spd="slow" advTm="46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pzel\Desktop\карты все в руках\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60" y="0"/>
            <a:ext cx="9187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6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4"/>
    </mc:Choice>
    <mc:Fallback xmlns="">
      <p:transition spd="slow" advTm="28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pzel\Desktop\карты все в руках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77" y="0"/>
            <a:ext cx="9188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50"/>
    </mc:Choice>
    <mc:Fallback xmlns="">
      <p:transition spd="slow" advTm="51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pzel\Desktop\карты все в руках\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b="1509"/>
          <a:stretch/>
        </p:blipFill>
        <p:spPr bwMode="auto">
          <a:xfrm>
            <a:off x="0" y="0"/>
            <a:ext cx="9137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5"/>
    </mc:Choice>
    <mc:Fallback xmlns="">
      <p:transition spd="slow" advTm="38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pzel\Desktop\карты все в руках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64"/>
            <a:ext cx="9144000" cy="686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25"/>
    </mc:Choice>
    <mc:Fallback xmlns="">
      <p:transition spd="slow" advTm="4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apzel\Desktop\карты все в руках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950"/>
            <a:ext cx="9262961" cy="68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4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67"/>
    </mc:Choice>
    <mc:Fallback xmlns="">
      <p:transition spd="slow" advTm="5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apzel\Desktop\карты все в руках\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1190" r="2586" b="1429"/>
          <a:stretch/>
        </p:blipFill>
        <p:spPr bwMode="auto">
          <a:xfrm>
            <a:off x="0" y="0"/>
            <a:ext cx="9144000" cy="692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09"/>
    </mc:Choice>
    <mc:Fallback xmlns="">
      <p:transition spd="slow" advTm="63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pzel\Desktop\карты все в руках\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2" y="-1"/>
            <a:ext cx="915744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6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03"/>
    </mc:Choice>
    <mc:Fallback xmlns="">
      <p:transition spd="slow" advTm="52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14</Words>
  <Application>Microsoft Office PowerPoint</Application>
  <PresentationFormat>Экран (4:3)</PresentationFormat>
  <Paragraphs>12</Paragraphs>
  <Slides>18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Aleksandr Zelenin</dc:creator>
  <cp:lastModifiedBy>Aleksandr Zelenin</cp:lastModifiedBy>
  <cp:revision>13</cp:revision>
  <dcterms:created xsi:type="dcterms:W3CDTF">2023-11-06T17:26:42Z</dcterms:created>
  <dcterms:modified xsi:type="dcterms:W3CDTF">2023-11-12T15:05:42Z</dcterms:modified>
</cp:coreProperties>
</file>